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14" roundtripDataSignature="AMtx7mhPbOf0dwZSH9LvfOTT8RtU0biQR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4" Type="http://customschemas.google.com/relationships/presentationmetadata" Target="meta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e29c9ae47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g1e29c9ae479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 Branco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nteúdo" type="obj">
  <p:cSld name="OBJEC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9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9"/>
          <p:cNvSpPr txBox="1"/>
          <p:nvPr>
            <p:ph idx="1" type="body"/>
          </p:nvPr>
        </p:nvSpPr>
        <p:spPr>
          <a:xfrm>
            <a:off x="838200" y="1825625"/>
            <a:ext cx="1051560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" type="title">
  <p:cSld name="TITLE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0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77" name="Google Shape;77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o e Título Vertical" type="vertTitleAndTx">
  <p:cSld name="VERTICAL_TITLE_AND_VERTICAL_TEX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1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1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" name="Google Shape;18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Texto Vertical" type="vertTx">
  <p:cSld name="VERTICAL_TEX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2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2"/>
          <p:cNvSpPr txBox="1"/>
          <p:nvPr>
            <p:ph idx="1" type="body"/>
          </p:nvPr>
        </p:nvSpPr>
        <p:spPr>
          <a:xfrm rot="5400000">
            <a:off x="3920332" y="-1256507"/>
            <a:ext cx="4351337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m com Legenda" type="picTx">
  <p:cSld name="PICTURE_WITH_CAPTION_TEX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3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3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30" name="Google Shape;30;p13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31" name="Google Shape;31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údo com Legenda" type="objTx">
  <p:cSld name="OBJECT_WITH_CAPTIO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4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4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37" name="Google Shape;37;p14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38" name="Google Shape;38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mente Título" type="titleOnly">
  <p:cSld name="TITLE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5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ção" type="twoTxTwoObj">
  <p:cSld name="TWO_OBJECTS_WITH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9" name="Google Shape;49;p16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0" name="Google Shape;50;p1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1" name="Google Shape;51;p16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" name="Google Shape;52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uas Partes de Conteúdo" type="twoObj">
  <p:cSld name="TWO_OBJECTS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7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7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8" name="Google Shape;58;p17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9" name="Google Shape;59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a Seção" type="secHead">
  <p:cSld name="SECTION_HEADER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8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8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5" name="Google Shape;65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med">
    <p:fade/>
  </p:transition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9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9"/>
          <p:cNvSpPr txBox="1"/>
          <p:nvPr>
            <p:ph idx="1" type="body"/>
          </p:nvPr>
        </p:nvSpPr>
        <p:spPr>
          <a:xfrm>
            <a:off x="838200" y="1825625"/>
            <a:ext cx="1051560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>
    <p:fade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Uma imagem contendo Logotipo&#10;&#10;Descrição gerada automaticamente" id="84" name="Google Shape;84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exto&#10;&#10;Descrição gerada automaticamente" id="89" name="Google Shape;89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ela de celular com mensagem de texto&#10;&#10;Descrição gerada automaticamente com confiança média" id="94" name="Google Shape;94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nterface gráfica do usuário, Texto&#10;&#10;Descrição gerada automaticamente" id="99" name="Google Shape;99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exto&#10;&#10;Descrição gerada automaticamente" id="104" name="Google Shape;104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exto&#10;&#10;Descrição gerada automaticamente com confiança média" id="109" name="Google Shape;109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ela de celular&#10;&#10;Descrição gerada automaticamente com confiança média" id="114" name="Google Shape;114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ela de celular&#10;&#10;Descrição gerada automaticamente com confiança média" id="119" name="Google Shape;119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Uma imagem contendo Logotipo&#10;&#10;Descrição gerada automaticamente" id="124" name="Google Shape;124;g1e29c9ae479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2023-05-10T20:56:20Z</dcterms:created>
  <dc:creator>RODRIGO GONCALVES SANTANA</dc:creator>
</cp:coreProperties>
</file>